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68" r:id="rId16"/>
    <p:sldId id="271" r:id="rId17"/>
    <p:sldId id="274" r:id="rId18"/>
    <p:sldId id="275" r:id="rId19"/>
    <p:sldId id="277" r:id="rId20"/>
    <p:sldId id="272" r:id="rId21"/>
    <p:sldId id="278" r:id="rId22"/>
    <p:sldId id="279" r:id="rId23"/>
    <p:sldId id="280" r:id="rId24"/>
    <p:sldId id="276" r:id="rId25"/>
    <p:sldId id="273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>
      <p:cViewPr varScale="1">
        <p:scale>
          <a:sx n="70" d="100"/>
          <a:sy n="70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8B808-4AEB-6757-2FC0-E7FB88F28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95AAF3-DA5B-297E-A247-F6FDD4F1A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5E36E-A1C2-8089-2046-8F587DC7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C8B81-9AFA-089D-7014-1BB3FD7C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FB6AF-8D9B-67EF-C475-8774E60C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7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CAF1C-C00F-7A28-5084-41CE3A63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D88352-16DB-20C4-1A2B-59CB20FE8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BC8BBD-EF9A-7AD9-CD71-FAB48A01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1F4DD-5CC9-E3EE-ECBC-DB1588CD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552CF-E5D1-E43B-CF56-20E94C704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6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2D3E81-DD4B-380A-4433-D5EB3EA30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196119-40AA-28BA-38F9-EC8956B9A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1C32B-391D-7C05-1EE6-BB804102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2D01D-5679-E8FB-B4B1-D7CBA265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457D2-91A8-01F4-7580-CDDCBA4F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1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22FF1-F7DC-81DB-6D8B-FE25374B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2D3B6-14AC-87FF-D70D-014CA06FB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17402-4E18-E5D4-C1EB-66A845E1D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1ACC5-E1A7-7497-A46F-C2AF4539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95CDC-AC64-EECF-FE18-075794AC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93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F0B13-791A-18C0-B16E-0888BE79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0D8FD5-140F-484E-E2D0-466BA1F78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15144-8CFF-3C00-F49A-E4EF52CB6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94954-F31F-943A-4F9A-3E4C00E6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414F7-C687-CB70-E7B8-52C293A47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8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EF5CC-398E-C8BB-D3DF-434338D0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C83703-F2FB-7E4F-E3E9-BA9010D14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4DDDF4-831C-0F6C-271E-4D7A11B80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0EF787-1C59-F936-E28E-737ECB2D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F6447A-E3C7-FF94-DE11-A7014501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B1E7AF-7072-2F9C-7500-D3763C72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6ED98-6995-25AB-6D4B-00DF6C5D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D49238-82B7-BED5-EDC0-87B9B8B3E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66EB7C-AEE8-C355-1419-3FEA83173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F9C88E-8E0E-C60F-973F-7527091D6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D0A68-BD2F-B316-67FF-4E7716C62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3A435B-FCC2-4B48-3436-FBE82711C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284038-36C1-75EB-65E9-246BC2D9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676423-38A9-BAEA-1ADE-80181E01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7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E5C03-6646-2E9A-AE3D-F7F8E630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547580-E617-3829-EC31-2C21BE25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373C5E-39A0-E7D1-EAFC-D98C8006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4C6B1-2F77-B74C-A1CB-E86EB78A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64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8CAC8D-2035-8F00-8DB8-E3B96BE3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6E59C2-678E-5F35-F41A-A86E40C96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DACDD4-8A29-9DF9-C60D-32A0E406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2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98B47-24AE-FB04-D10E-803AE99A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54290E-DC27-1C16-339F-16D07469E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7BD5A0-B050-A0DF-A19F-A4A7E6279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F61AB-E442-EA36-DA49-14B743C0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9C3798-8750-02BC-6927-F57B7861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6DC267-38BD-4BE2-D7B0-E06ABE31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9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5757E-268F-2DF4-3E58-4976F870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B014D0-DEEB-BAD4-1ED3-AA561A5F5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7B3D63-DB46-06A9-119B-F7773ECDA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EB1F4E-7D23-2B94-D899-36C1FAB63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35D56-D304-819F-238F-301F78B0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9AFB3-4A95-190F-EDDA-74A3D670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859C4-E62D-9511-10FC-D343B73E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EC8C8E-7671-8B28-8DB6-8B1589072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C279D-BE59-745F-E524-9469B6C140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A52C5-332E-4ED5-8028-5A3189BC91EC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A9F113-6821-AFB9-E3C6-7FC6633A0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5F98A-DC5E-C80C-1A8B-D9FE383EF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9D0C0-D0E4-4E34-ABEC-8ACCE826E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20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FB9C8AE-A0A9-C6E9-ECF0-1B9122A7B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46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3CBA61-40B1-E497-FB21-D047A3F0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0"/>
            <a:ext cx="12077928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8AE92D-BC81-3DED-A1B9-1DD84462FE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/>
          <a:stretch/>
        </p:blipFill>
        <p:spPr>
          <a:xfrm>
            <a:off x="1828800" y="0"/>
            <a:ext cx="10306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4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5E67A4-8288-910B-D4EA-B050E46CD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7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32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F2FFED-CD16-DF80-3F74-8113C0A9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0"/>
            <a:ext cx="12077928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D0B928-D2DB-4F68-8264-4733EE8FA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3"/>
          <a:stretch/>
        </p:blipFill>
        <p:spPr>
          <a:xfrm>
            <a:off x="1714500" y="0"/>
            <a:ext cx="1042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38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EF2E3D-E5CA-A81F-080A-7E39D0D2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9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E37C67-42B7-BE3F-6D3E-278D0A469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DC0D4C0-E506-C526-7310-43070BDB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301750"/>
            <a:ext cx="2971799" cy="1424864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1E2118-5D67-27E0-67F7-4E202338D29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17CA2B-938E-AC23-4C63-F029BA0F17C3}"/>
                </a:ext>
              </a:extLst>
            </p:cNvPr>
            <p:cNvSpPr/>
            <p:nvPr/>
          </p:nvSpPr>
          <p:spPr>
            <a:xfrm>
              <a:off x="0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B6FC08-20DA-B395-D5FA-529E45CA894C}"/>
                </a:ext>
              </a:extLst>
            </p:cNvPr>
            <p:cNvSpPr/>
            <p:nvPr/>
          </p:nvSpPr>
          <p:spPr>
            <a:xfrm>
              <a:off x="7581899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E351CE-8B8F-1CEA-CFF7-2EAC48E154F9}"/>
                </a:ext>
              </a:extLst>
            </p:cNvPr>
            <p:cNvSpPr/>
            <p:nvPr/>
          </p:nvSpPr>
          <p:spPr>
            <a:xfrm>
              <a:off x="3790950" y="0"/>
              <a:ext cx="4610100" cy="130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B1D04A-C33F-46A6-C125-3F4C76E930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94" b="84722"/>
          <a:stretch/>
        </p:blipFill>
        <p:spPr>
          <a:xfrm>
            <a:off x="0" y="0"/>
            <a:ext cx="2305050" cy="1047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1201F-CCB1-6FAD-F0E6-90CBD45F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3" y="1114425"/>
            <a:ext cx="3436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7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1.228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DC0D4C0-E506-C526-7310-43070BDB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05"/>
          <a:stretch/>
        </p:blipFill>
        <p:spPr>
          <a:xfrm>
            <a:off x="4610100" y="1301750"/>
            <a:ext cx="2971799" cy="555625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C33F1D8-FC09-AB22-CF63-1AF5B1DE0B05}"/>
              </a:ext>
            </a:extLst>
          </p:cNvPr>
          <p:cNvSpPr/>
          <p:nvPr/>
        </p:nvSpPr>
        <p:spPr>
          <a:xfrm>
            <a:off x="5797549" y="2097088"/>
            <a:ext cx="596900" cy="29527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0E07EB-4CA0-3DAC-4169-DB91F32DC8EE}"/>
              </a:ext>
            </a:extLst>
          </p:cNvPr>
          <p:cNvSpPr/>
          <p:nvPr/>
        </p:nvSpPr>
        <p:spPr>
          <a:xfrm>
            <a:off x="4610100" y="1301750"/>
            <a:ext cx="2971799" cy="55562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5A0C47-A441-1A86-E4B4-E17794FD8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-2727456"/>
            <a:ext cx="2971799" cy="402920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1E2118-5D67-27E0-67F7-4E202338D29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17CA2B-938E-AC23-4C63-F029BA0F17C3}"/>
                </a:ext>
              </a:extLst>
            </p:cNvPr>
            <p:cNvSpPr/>
            <p:nvPr/>
          </p:nvSpPr>
          <p:spPr>
            <a:xfrm>
              <a:off x="0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B6FC08-20DA-B395-D5FA-529E45CA894C}"/>
                </a:ext>
              </a:extLst>
            </p:cNvPr>
            <p:cNvSpPr/>
            <p:nvPr/>
          </p:nvSpPr>
          <p:spPr>
            <a:xfrm>
              <a:off x="7581899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E351CE-8B8F-1CEA-CFF7-2EAC48E154F9}"/>
                </a:ext>
              </a:extLst>
            </p:cNvPr>
            <p:cNvSpPr/>
            <p:nvPr/>
          </p:nvSpPr>
          <p:spPr>
            <a:xfrm>
              <a:off x="3790950" y="0"/>
              <a:ext cx="4610100" cy="130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B1D04A-C33F-46A6-C125-3F4C76E9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94" b="84722"/>
          <a:stretch/>
        </p:blipFill>
        <p:spPr>
          <a:xfrm>
            <a:off x="0" y="0"/>
            <a:ext cx="2305050" cy="1047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1201F-CCB1-6FAD-F0E6-90CBD45FB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3" y="1114425"/>
            <a:ext cx="3436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6152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DC0D4C0-E506-C526-7310-43070BDB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05"/>
          <a:stretch/>
        </p:blipFill>
        <p:spPr>
          <a:xfrm>
            <a:off x="4610100" y="1301750"/>
            <a:ext cx="2971799" cy="555625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C33F1D8-FC09-AB22-CF63-1AF5B1DE0B05}"/>
              </a:ext>
            </a:extLst>
          </p:cNvPr>
          <p:cNvSpPr/>
          <p:nvPr/>
        </p:nvSpPr>
        <p:spPr>
          <a:xfrm>
            <a:off x="6496050" y="5260975"/>
            <a:ext cx="673932" cy="29527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0E07EB-4CA0-3DAC-4169-DB91F32DC8EE}"/>
              </a:ext>
            </a:extLst>
          </p:cNvPr>
          <p:cNvSpPr/>
          <p:nvPr/>
        </p:nvSpPr>
        <p:spPr>
          <a:xfrm>
            <a:off x="4610101" y="1301750"/>
            <a:ext cx="2971799" cy="55562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497495-771F-4A4D-E441-304DEFB8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31" y="6925235"/>
            <a:ext cx="3092338" cy="497650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1E2118-5D67-27E0-67F7-4E202338D29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17CA2B-938E-AC23-4C63-F029BA0F17C3}"/>
                </a:ext>
              </a:extLst>
            </p:cNvPr>
            <p:cNvSpPr/>
            <p:nvPr/>
          </p:nvSpPr>
          <p:spPr>
            <a:xfrm>
              <a:off x="0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B6FC08-20DA-B395-D5FA-529E45CA894C}"/>
                </a:ext>
              </a:extLst>
            </p:cNvPr>
            <p:cNvSpPr/>
            <p:nvPr/>
          </p:nvSpPr>
          <p:spPr>
            <a:xfrm>
              <a:off x="7581899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E351CE-8B8F-1CEA-CFF7-2EAC48E154F9}"/>
                </a:ext>
              </a:extLst>
            </p:cNvPr>
            <p:cNvSpPr/>
            <p:nvPr/>
          </p:nvSpPr>
          <p:spPr>
            <a:xfrm>
              <a:off x="3790950" y="0"/>
              <a:ext cx="4610100" cy="130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2A1201F-CCB1-6FAD-F0E6-90CBD45F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3" y="1114425"/>
            <a:ext cx="3436553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B1D04A-C33F-46A6-C125-3F4C76E93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94" b="84722"/>
          <a:stretch/>
        </p:blipFill>
        <p:spPr>
          <a:xfrm>
            <a:off x="0" y="0"/>
            <a:ext cx="23050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8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6233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1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DC0D4C0-E506-C526-7310-43070BDB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05"/>
          <a:stretch/>
        </p:blipFill>
        <p:spPr>
          <a:xfrm>
            <a:off x="4610100" y="1301750"/>
            <a:ext cx="2971799" cy="555625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C33F1D8-FC09-AB22-CF63-1AF5B1DE0B05}"/>
              </a:ext>
            </a:extLst>
          </p:cNvPr>
          <p:cNvSpPr/>
          <p:nvPr/>
        </p:nvSpPr>
        <p:spPr>
          <a:xfrm>
            <a:off x="7036100" y="1641475"/>
            <a:ext cx="441325" cy="434975"/>
          </a:xfrm>
          <a:prstGeom prst="ellipse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56B2B4-3DDB-8AA0-C80D-3FBA1A9FD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76" y="1339850"/>
            <a:ext cx="3168981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1E2118-5D67-27E0-67F7-4E202338D29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17CA2B-938E-AC23-4C63-F029BA0F17C3}"/>
                </a:ext>
              </a:extLst>
            </p:cNvPr>
            <p:cNvSpPr/>
            <p:nvPr/>
          </p:nvSpPr>
          <p:spPr>
            <a:xfrm>
              <a:off x="0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B6FC08-20DA-B395-D5FA-529E45CA894C}"/>
                </a:ext>
              </a:extLst>
            </p:cNvPr>
            <p:cNvSpPr/>
            <p:nvPr/>
          </p:nvSpPr>
          <p:spPr>
            <a:xfrm>
              <a:off x="7581899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E351CE-8B8F-1CEA-CFF7-2EAC48E154F9}"/>
                </a:ext>
              </a:extLst>
            </p:cNvPr>
            <p:cNvSpPr/>
            <p:nvPr/>
          </p:nvSpPr>
          <p:spPr>
            <a:xfrm>
              <a:off x="3790950" y="0"/>
              <a:ext cx="4610100" cy="130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2A1201F-CCB1-6FAD-F0E6-90CBD45F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3" y="1114425"/>
            <a:ext cx="3436553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B1D04A-C33F-46A6-C125-3F4C76E93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94" b="84722"/>
          <a:stretch/>
        </p:blipFill>
        <p:spPr>
          <a:xfrm>
            <a:off x="0" y="0"/>
            <a:ext cx="23050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6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-0.27083 0.0074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DC0D4C0-E506-C526-7310-43070BDB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-4032250"/>
            <a:ext cx="2971799" cy="1424864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8A65412-8EDF-D8A8-5524-F511041C8271}"/>
              </a:ext>
            </a:extLst>
          </p:cNvPr>
          <p:cNvSpPr/>
          <p:nvPr/>
        </p:nvSpPr>
        <p:spPr>
          <a:xfrm>
            <a:off x="5960268" y="4279106"/>
            <a:ext cx="315118" cy="295275"/>
          </a:xfrm>
          <a:prstGeom prst="ellipse">
            <a:avLst/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82D1D8-1D57-FA29-67E7-1B45175B1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853" y="1397000"/>
            <a:ext cx="3168981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1E2118-5D67-27E0-67F7-4E202338D29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17CA2B-938E-AC23-4C63-F029BA0F17C3}"/>
                </a:ext>
              </a:extLst>
            </p:cNvPr>
            <p:cNvSpPr/>
            <p:nvPr/>
          </p:nvSpPr>
          <p:spPr>
            <a:xfrm>
              <a:off x="0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B6FC08-20DA-B395-D5FA-529E45CA894C}"/>
                </a:ext>
              </a:extLst>
            </p:cNvPr>
            <p:cNvSpPr/>
            <p:nvPr/>
          </p:nvSpPr>
          <p:spPr>
            <a:xfrm>
              <a:off x="7581899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E351CE-8B8F-1CEA-CFF7-2EAC48E154F9}"/>
                </a:ext>
              </a:extLst>
            </p:cNvPr>
            <p:cNvSpPr/>
            <p:nvPr/>
          </p:nvSpPr>
          <p:spPr>
            <a:xfrm>
              <a:off x="3790950" y="0"/>
              <a:ext cx="4610100" cy="130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B1D04A-C33F-46A6-C125-3F4C76E9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94" b="84722"/>
          <a:stretch/>
        </p:blipFill>
        <p:spPr>
          <a:xfrm>
            <a:off x="0" y="0"/>
            <a:ext cx="2305050" cy="1047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1201F-CCB1-6FAD-F0E6-90CBD45FB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3" y="1114425"/>
            <a:ext cx="3436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3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0.26497 -3.703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CCCC85-46BD-A612-467B-4EC9BB1D2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782D1D8-1D57-FA29-67E7-1B45175B1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1397000"/>
            <a:ext cx="3168981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8A65412-8EDF-D8A8-5524-F511041C8271}"/>
              </a:ext>
            </a:extLst>
          </p:cNvPr>
          <p:cNvSpPr/>
          <p:nvPr/>
        </p:nvSpPr>
        <p:spPr>
          <a:xfrm>
            <a:off x="6842289" y="5960063"/>
            <a:ext cx="739174" cy="755062"/>
          </a:xfrm>
          <a:prstGeom prst="ellipse">
            <a:avLst/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C8A0CC-F127-E65E-EC55-342FF9BB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76" y="1397000"/>
            <a:ext cx="3168981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1E2118-5D67-27E0-67F7-4E202338D29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17CA2B-938E-AC23-4C63-F029BA0F17C3}"/>
                </a:ext>
              </a:extLst>
            </p:cNvPr>
            <p:cNvSpPr/>
            <p:nvPr/>
          </p:nvSpPr>
          <p:spPr>
            <a:xfrm>
              <a:off x="0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B6FC08-20DA-B395-D5FA-529E45CA894C}"/>
                </a:ext>
              </a:extLst>
            </p:cNvPr>
            <p:cNvSpPr/>
            <p:nvPr/>
          </p:nvSpPr>
          <p:spPr>
            <a:xfrm>
              <a:off x="7581899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E351CE-8B8F-1CEA-CFF7-2EAC48E154F9}"/>
                </a:ext>
              </a:extLst>
            </p:cNvPr>
            <p:cNvSpPr/>
            <p:nvPr/>
          </p:nvSpPr>
          <p:spPr>
            <a:xfrm>
              <a:off x="3790950" y="0"/>
              <a:ext cx="4610100" cy="130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B1D04A-C33F-46A6-C125-3F4C76E9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94" b="84722"/>
          <a:stretch/>
        </p:blipFill>
        <p:spPr>
          <a:xfrm>
            <a:off x="0" y="0"/>
            <a:ext cx="2305050" cy="1047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1201F-CCB1-6FAD-F0E6-90CBD45FB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3" y="1114425"/>
            <a:ext cx="3436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2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7083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782D1D8-1D57-FA29-67E7-1B45175B1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1397000"/>
            <a:ext cx="3168981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8A65412-8EDF-D8A8-5524-F511041C8271}"/>
              </a:ext>
            </a:extLst>
          </p:cNvPr>
          <p:cNvSpPr/>
          <p:nvPr/>
        </p:nvSpPr>
        <p:spPr>
          <a:xfrm>
            <a:off x="6826281" y="4013494"/>
            <a:ext cx="678982" cy="374356"/>
          </a:xfrm>
          <a:prstGeom prst="ellipse">
            <a:avLst/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4AAFE1-7E54-A626-4733-43A6E2E46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790" y="1454150"/>
            <a:ext cx="3168981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1E2118-5D67-27E0-67F7-4E202338D29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17CA2B-938E-AC23-4C63-F029BA0F17C3}"/>
                </a:ext>
              </a:extLst>
            </p:cNvPr>
            <p:cNvSpPr/>
            <p:nvPr/>
          </p:nvSpPr>
          <p:spPr>
            <a:xfrm>
              <a:off x="0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B6FC08-20DA-B395-D5FA-529E45CA894C}"/>
                </a:ext>
              </a:extLst>
            </p:cNvPr>
            <p:cNvSpPr/>
            <p:nvPr/>
          </p:nvSpPr>
          <p:spPr>
            <a:xfrm>
              <a:off x="7581899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E351CE-8B8F-1CEA-CFF7-2EAC48E154F9}"/>
                </a:ext>
              </a:extLst>
            </p:cNvPr>
            <p:cNvSpPr/>
            <p:nvPr/>
          </p:nvSpPr>
          <p:spPr>
            <a:xfrm>
              <a:off x="3790950" y="0"/>
              <a:ext cx="4610100" cy="130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B1D04A-C33F-46A6-C125-3F4C76E9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94" b="84722"/>
          <a:stretch/>
        </p:blipFill>
        <p:spPr>
          <a:xfrm>
            <a:off x="0" y="0"/>
            <a:ext cx="2305050" cy="1047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1201F-CCB1-6FAD-F0E6-90CBD45FB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3" y="1114425"/>
            <a:ext cx="3436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-0.26927 -0.00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6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44AAFE1-7E54-A626-4733-43A6E2E4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1397000"/>
            <a:ext cx="3168981" cy="68580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962BA4C6-9BE8-ECDA-3284-40AA71CCE522}"/>
              </a:ext>
            </a:extLst>
          </p:cNvPr>
          <p:cNvSpPr/>
          <p:nvPr/>
        </p:nvSpPr>
        <p:spPr>
          <a:xfrm>
            <a:off x="5756508" y="4953294"/>
            <a:ext cx="678982" cy="374356"/>
          </a:xfrm>
          <a:prstGeom prst="ellipse">
            <a:avLst/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EDCE50-5081-5692-0ABF-A9701A88A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2664886"/>
            <a:ext cx="3168981" cy="19870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A4DD78-A7AC-A7BE-3AAF-4D69ABDAC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2656796"/>
            <a:ext cx="3168981" cy="19870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1E2118-5D67-27E0-67F7-4E202338D29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17CA2B-938E-AC23-4C63-F029BA0F17C3}"/>
                </a:ext>
              </a:extLst>
            </p:cNvPr>
            <p:cNvSpPr/>
            <p:nvPr/>
          </p:nvSpPr>
          <p:spPr>
            <a:xfrm>
              <a:off x="0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B6FC08-20DA-B395-D5FA-529E45CA894C}"/>
                </a:ext>
              </a:extLst>
            </p:cNvPr>
            <p:cNvSpPr/>
            <p:nvPr/>
          </p:nvSpPr>
          <p:spPr>
            <a:xfrm>
              <a:off x="7581899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E351CE-8B8F-1CEA-CFF7-2EAC48E154F9}"/>
                </a:ext>
              </a:extLst>
            </p:cNvPr>
            <p:cNvSpPr/>
            <p:nvPr/>
          </p:nvSpPr>
          <p:spPr>
            <a:xfrm>
              <a:off x="3790950" y="0"/>
              <a:ext cx="4610100" cy="130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B1D04A-C33F-46A6-C125-3F4C76E93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94" b="84722"/>
          <a:stretch/>
        </p:blipFill>
        <p:spPr>
          <a:xfrm>
            <a:off x="0" y="0"/>
            <a:ext cx="2305050" cy="1047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1201F-CCB1-6FAD-F0E6-90CBD45FB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3" y="1114425"/>
            <a:ext cx="3436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2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18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44AAFE1-7E54-A626-4733-43A6E2E4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1397000"/>
            <a:ext cx="3168981" cy="68580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962BA4C6-9BE8-ECDA-3284-40AA71CCE522}"/>
              </a:ext>
            </a:extLst>
          </p:cNvPr>
          <p:cNvSpPr/>
          <p:nvPr/>
        </p:nvSpPr>
        <p:spPr>
          <a:xfrm>
            <a:off x="5334000" y="4322911"/>
            <a:ext cx="1651599" cy="374356"/>
          </a:xfrm>
          <a:prstGeom prst="ellipse">
            <a:avLst/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ACAD98-BA28-BC36-5EAB-B16EC432C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9" y="1454150"/>
            <a:ext cx="3168981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1E2118-5D67-27E0-67F7-4E202338D29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17CA2B-938E-AC23-4C63-F029BA0F17C3}"/>
                </a:ext>
              </a:extLst>
            </p:cNvPr>
            <p:cNvSpPr/>
            <p:nvPr/>
          </p:nvSpPr>
          <p:spPr>
            <a:xfrm>
              <a:off x="0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B6FC08-20DA-B395-D5FA-529E45CA894C}"/>
                </a:ext>
              </a:extLst>
            </p:cNvPr>
            <p:cNvSpPr/>
            <p:nvPr/>
          </p:nvSpPr>
          <p:spPr>
            <a:xfrm>
              <a:off x="7581899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E351CE-8B8F-1CEA-CFF7-2EAC48E154F9}"/>
                </a:ext>
              </a:extLst>
            </p:cNvPr>
            <p:cNvSpPr/>
            <p:nvPr/>
          </p:nvSpPr>
          <p:spPr>
            <a:xfrm>
              <a:off x="3790950" y="0"/>
              <a:ext cx="4610100" cy="130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B1D04A-C33F-46A6-C125-3F4C76E9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94" b="84722"/>
          <a:stretch/>
        </p:blipFill>
        <p:spPr>
          <a:xfrm>
            <a:off x="0" y="0"/>
            <a:ext cx="2305050" cy="1047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1201F-CCB1-6FAD-F0E6-90CBD45FB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3" y="1114425"/>
            <a:ext cx="3436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-0.26224 -0.004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1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DC0D4C0-E506-C526-7310-43070BDB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-4032250"/>
            <a:ext cx="2971799" cy="1424864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1E2118-5D67-27E0-67F7-4E202338D29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17CA2B-938E-AC23-4C63-F029BA0F17C3}"/>
                </a:ext>
              </a:extLst>
            </p:cNvPr>
            <p:cNvSpPr/>
            <p:nvPr/>
          </p:nvSpPr>
          <p:spPr>
            <a:xfrm>
              <a:off x="0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B6FC08-20DA-B395-D5FA-529E45CA894C}"/>
                </a:ext>
              </a:extLst>
            </p:cNvPr>
            <p:cNvSpPr/>
            <p:nvPr/>
          </p:nvSpPr>
          <p:spPr>
            <a:xfrm>
              <a:off x="7581899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E351CE-8B8F-1CEA-CFF7-2EAC48E154F9}"/>
                </a:ext>
              </a:extLst>
            </p:cNvPr>
            <p:cNvSpPr/>
            <p:nvPr/>
          </p:nvSpPr>
          <p:spPr>
            <a:xfrm>
              <a:off x="3790950" y="0"/>
              <a:ext cx="4610100" cy="130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B1D04A-C33F-46A6-C125-3F4C76E930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94" b="84722"/>
          <a:stretch/>
        </p:blipFill>
        <p:spPr>
          <a:xfrm>
            <a:off x="0" y="0"/>
            <a:ext cx="2305050" cy="104775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8A65412-8EDF-D8A8-5524-F511041C8271}"/>
              </a:ext>
            </a:extLst>
          </p:cNvPr>
          <p:cNvSpPr/>
          <p:nvPr/>
        </p:nvSpPr>
        <p:spPr>
          <a:xfrm>
            <a:off x="4981575" y="4574988"/>
            <a:ext cx="596900" cy="29527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B6F203-9EF9-85A7-87A9-4DE15E5AAE52}"/>
              </a:ext>
            </a:extLst>
          </p:cNvPr>
          <p:cNvSpPr/>
          <p:nvPr/>
        </p:nvSpPr>
        <p:spPr>
          <a:xfrm>
            <a:off x="4610099" y="1301750"/>
            <a:ext cx="2971799" cy="55562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9631FA-B837-B110-403C-F49F6274C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456" y="2416175"/>
            <a:ext cx="2673083" cy="34358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1201F-CCB1-6FAD-F0E6-90CBD45FB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3" y="1114425"/>
            <a:ext cx="3436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DC0D4C0-E506-C526-7310-43070BDB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-4032250"/>
            <a:ext cx="2971799" cy="1424864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1E2118-5D67-27E0-67F7-4E202338D29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717CA2B-938E-AC23-4C63-F029BA0F17C3}"/>
                </a:ext>
              </a:extLst>
            </p:cNvPr>
            <p:cNvSpPr/>
            <p:nvPr/>
          </p:nvSpPr>
          <p:spPr>
            <a:xfrm>
              <a:off x="0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B6FC08-20DA-B395-D5FA-529E45CA894C}"/>
                </a:ext>
              </a:extLst>
            </p:cNvPr>
            <p:cNvSpPr/>
            <p:nvPr/>
          </p:nvSpPr>
          <p:spPr>
            <a:xfrm>
              <a:off x="7581899" y="0"/>
              <a:ext cx="46101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E351CE-8B8F-1CEA-CFF7-2EAC48E154F9}"/>
                </a:ext>
              </a:extLst>
            </p:cNvPr>
            <p:cNvSpPr/>
            <p:nvPr/>
          </p:nvSpPr>
          <p:spPr>
            <a:xfrm>
              <a:off x="3790950" y="0"/>
              <a:ext cx="4610100" cy="1301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B1D04A-C33F-46A6-C125-3F4C76E930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94" b="84722"/>
          <a:stretch/>
        </p:blipFill>
        <p:spPr>
          <a:xfrm>
            <a:off x="0" y="0"/>
            <a:ext cx="2305050" cy="104775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8A65412-8EDF-D8A8-5524-F511041C8271}"/>
              </a:ext>
            </a:extLst>
          </p:cNvPr>
          <p:cNvSpPr/>
          <p:nvPr/>
        </p:nvSpPr>
        <p:spPr>
          <a:xfrm>
            <a:off x="4954619" y="2588578"/>
            <a:ext cx="788955" cy="295275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B6F203-9EF9-85A7-87A9-4DE15E5AAE52}"/>
              </a:ext>
            </a:extLst>
          </p:cNvPr>
          <p:cNvSpPr/>
          <p:nvPr/>
        </p:nvSpPr>
        <p:spPr>
          <a:xfrm>
            <a:off x="4610099" y="1301750"/>
            <a:ext cx="2971799" cy="55562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F5D279-2B37-CE52-6E4F-B07E4A044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3071178"/>
            <a:ext cx="2971799" cy="18634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55C6D7-253F-DC4B-C2AE-3DAE519EC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98" y="3085278"/>
            <a:ext cx="2971799" cy="18634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1201F-CCB1-6FAD-F0E6-90CBD45FB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23" y="1114425"/>
            <a:ext cx="3436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B3D528-5C3C-F0F6-42F3-7570B8A92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7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9472A9-CE73-D059-1022-CBE6D1979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2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792401-0000-05EE-72C9-46BC1432F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8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7F27EF-31EB-A6FE-8B10-F83679CE3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3D6488-F62D-5BA0-D2DC-73BFE5477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5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ED1091-3BE3-C311-D964-A726BA853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1BAADA-3B89-E162-F2E4-40DD9BA56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8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EE9087-030A-27B8-080E-2370C0FF6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097EC9-6096-9D2B-955A-BD7EA407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E62535-21C6-540A-DCBD-22C107CCE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0A745F-FA06-2453-8A5A-B7B1F7BE6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41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와이드스크린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021</dc:creator>
  <cp:lastModifiedBy>021</cp:lastModifiedBy>
  <cp:revision>3</cp:revision>
  <dcterms:created xsi:type="dcterms:W3CDTF">2023-05-31T01:40:47Z</dcterms:created>
  <dcterms:modified xsi:type="dcterms:W3CDTF">2023-05-31T03:37:34Z</dcterms:modified>
</cp:coreProperties>
</file>